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AA9"/>
    <a:srgbClr val="C2C11E"/>
    <a:srgbClr val="586D3D"/>
    <a:srgbClr val="B13607"/>
    <a:srgbClr val="4E0246"/>
    <a:srgbClr val="8C6F8D"/>
    <a:srgbClr val="A58537"/>
    <a:srgbClr val="879BA0"/>
    <a:srgbClr val="813C27"/>
    <a:srgbClr val="501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  <a:endCxn id="108" idx="4"/>
            </p:cNvCxnSpPr>
            <p:nvPr/>
          </p:nvCxnSpPr>
          <p:spPr>
            <a:xfrm flipH="1" flipV="1">
              <a:off x="3991775" y="4910333"/>
              <a:ext cx="70358" cy="72566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8536</TotalTime>
  <Words>167</Words>
  <Application>Microsoft Office PowerPoint</Application>
  <PresentationFormat>Widescreen</PresentationFormat>
  <Paragraphs>97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19</cp:revision>
  <dcterms:created xsi:type="dcterms:W3CDTF">2025-03-18T16:01:18Z</dcterms:created>
  <dcterms:modified xsi:type="dcterms:W3CDTF">2025-04-16T20:26:46Z</dcterms:modified>
</cp:coreProperties>
</file>

<file path=docProps/thumbnail.jpeg>
</file>